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E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7DEE23A-9816-4724-9435-DE30F401D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2192000" cy="68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972802-8812-4587-A6F0-0A25608E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96BCFD-2DEE-4449-AE92-6CAEA8024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7764C8-FD18-4309-AF0A-D9A18547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1898AD-E276-4155-8F11-5CF87F55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825552-6289-4EB1-920B-AF45CF84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6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FB1D4E-C6DD-40A2-9917-C7E7E1A04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D866B3-5CCF-44F1-9F0B-1E28EB2F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BDF9AE-50F6-4E57-A679-9093419D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425E7B-10E6-4C68-B1E5-30F3380D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A8E826-ED06-4222-9B17-F73BA333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9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D7CC31F-6242-41F9-8C54-34042E317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" y="0"/>
            <a:ext cx="1218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D5F9921-16CC-45AF-8027-B5FEB490E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" y="0"/>
            <a:ext cx="12188709" cy="6858000"/>
          </a:xfrm>
          <a:prstGeom prst="rect">
            <a:avLst/>
          </a:prstGeom>
        </p:spPr>
      </p:pic>
      <p:pic>
        <p:nvPicPr>
          <p:cNvPr id="4" name="그림 3" descr="KSHF logo small">
            <a:extLst>
              <a:ext uri="{FF2B5EF4-FFF2-40B4-BE49-F238E27FC236}">
                <a16:creationId xmlns:a16="http://schemas.microsoft.com/office/drawing/2014/main" id="{CFBB2E38-683E-4FDC-8E19-7C09C4E5616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1DDC656-3646-4013-BBEF-631A0E3D2BCA}"/>
              </a:ext>
            </a:extLst>
          </p:cNvPr>
          <p:cNvSpPr/>
          <p:nvPr userDrawn="1"/>
        </p:nvSpPr>
        <p:spPr>
          <a:xfrm>
            <a:off x="7153275" y="4467225"/>
            <a:ext cx="5038725" cy="239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8613EBD1-B754-8DE5-99A8-D27DEDC2D8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1551" y="133508"/>
            <a:ext cx="2089709" cy="86433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32516DD-03F7-0721-D358-54142D2E5AB2}"/>
              </a:ext>
            </a:extLst>
          </p:cNvPr>
          <p:cNvCxnSpPr>
            <a:cxnSpLocks/>
          </p:cNvCxnSpPr>
          <p:nvPr userDrawn="1"/>
        </p:nvCxnSpPr>
        <p:spPr>
          <a:xfrm>
            <a:off x="41293" y="6619383"/>
            <a:ext cx="8698560" cy="0"/>
          </a:xfrm>
          <a:prstGeom prst="line">
            <a:avLst/>
          </a:prstGeom>
          <a:ln w="19050">
            <a:solidFill>
              <a:srgbClr val="C99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>
            <a:extLst>
              <a:ext uri="{FF2B5EF4-FFF2-40B4-BE49-F238E27FC236}">
                <a16:creationId xmlns:a16="http://schemas.microsoft.com/office/drawing/2014/main" id="{8D7BADEB-AE5A-27DD-1FAE-357AF6C171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9853" y="4526515"/>
            <a:ext cx="3410854" cy="42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4673B3-A31D-4526-A4F1-D202D855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991782-0F95-471E-845A-70A43B67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B26CF-38B5-4B35-92E8-8345BC683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2E8A05-300B-4E10-B794-5A67B67A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89F03A-0852-481D-97D3-DC47F029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35AADA-7398-41D2-AC14-915231D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E5657A-9B02-4DCF-A93B-8116C78A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476822-162D-4229-BAA0-69148762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EED36B-BC38-4E3B-978C-7CD9852A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9DDC76-7374-4EB9-BA05-BB635CB00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3A16CE9-2DE7-4437-BAC1-B14BEA819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128BEC-09B5-46BF-A7B0-3A869E95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3773F0-B738-4D4A-8B1B-6A539E98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4C22B3-CC2A-4E5E-85F3-674DEF1E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7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827E4-991F-4B7C-BDC0-A3F4D249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E308E06-778D-429F-8BA1-6A6AF6D8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5EC6BE-2B40-481D-9F66-35478757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74B658-EA77-40F7-A151-1EB8782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4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049B5D-7A62-4164-814C-F0E4551C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DDF9692-9615-4D1F-8BBC-72FDDA08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831A07-1285-4C02-8C96-78D750F4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7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2B0FD-1EF7-4784-9E9C-5A6C33C0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3BB6FB-C291-4975-B85A-2516D829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1BC48A-DBF7-4CD0-821C-CC0D32CDB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12A3AB-85A2-43B2-9EEA-9D6FEC4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5F5AC4-E58F-46F9-9658-44D98B28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096892-CFC0-4BE5-8D3C-22E2B50A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97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8D8C9C-38FA-4AD9-BF3A-EFA2474E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B4E685-61E0-46F2-8751-7631ADC3C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84E3C71-857C-467F-B016-0A387D9FC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278E1E-EDBC-4283-9FF7-CD279EAE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2D9A8F-79D5-4363-BE66-1DEFB7E1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726554-1D99-4EAD-AED0-CB7BD58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0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609D6A-0511-4111-ABF1-7F9D4988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AAE7E8-24AC-4339-BFED-188A38F9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00ED3-8553-4414-B2E9-A7A727A7D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CD5F-5554-41DF-8BB3-78BBBBCB269A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72245D-4886-4829-8D3D-513AC4BE8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D0C95C-4C5F-4D74-A6EC-F3B5456C4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C8C4-8193-4CFF-B9F7-56D0F92A7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A8B669-E724-40E6-BEF0-0FFD7764735D}"/>
              </a:ext>
            </a:extLst>
          </p:cNvPr>
          <p:cNvSpPr txBox="1"/>
          <p:nvPr/>
        </p:nvSpPr>
        <p:spPr>
          <a:xfrm>
            <a:off x="2897331" y="2630392"/>
            <a:ext cx="658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9FF06-AEBF-48FF-A2DF-B2215A22DE80}"/>
              </a:ext>
            </a:extLst>
          </p:cNvPr>
          <p:cNvSpPr txBox="1"/>
          <p:nvPr/>
        </p:nvSpPr>
        <p:spPr>
          <a:xfrm>
            <a:off x="-2" y="3522957"/>
            <a:ext cx="12192001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altLang="ko-KR" u="sng" dirty="0">
                <a:latin typeface="Arial" panose="020B0604020202020204" pitchFamily="34" charset="0"/>
                <a:cs typeface="Arial" panose="020B0604020202020204" pitchFamily="34" charset="0"/>
              </a:rPr>
              <a:t>A Author</a:t>
            </a:r>
            <a:r>
              <a:rPr lang="en-US" altLang="ko-KR" u="sng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B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C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D Author1</a:t>
            </a:r>
            <a:endParaRPr lang="ko-KR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14AFC-6166-4EE8-B80E-5C80F8AB7316}"/>
              </a:ext>
            </a:extLst>
          </p:cNvPr>
          <p:cNvSpPr txBox="1"/>
          <p:nvPr/>
        </p:nvSpPr>
        <p:spPr>
          <a:xfrm>
            <a:off x="-2" y="4003858"/>
            <a:ext cx="1219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Department of ABC, University of ABS, Country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Department of ABC, University of ABS, 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CEFE0-8951-4008-B528-CB3DE3641E4F}"/>
              </a:ext>
            </a:extLst>
          </p:cNvPr>
          <p:cNvSpPr txBox="1"/>
          <p:nvPr/>
        </p:nvSpPr>
        <p:spPr>
          <a:xfrm>
            <a:off x="-1" y="1757466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Make sure to fill out within 15 pages</a:t>
            </a:r>
            <a:endParaRPr lang="ko-KR" altLang="en-US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108200" y="294669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Conflict of Interest Disclosure Information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0773D-9EE1-4669-9A46-91BAE40997F5}"/>
              </a:ext>
            </a:extLst>
          </p:cNvPr>
          <p:cNvSpPr txBox="1"/>
          <p:nvPr/>
        </p:nvSpPr>
        <p:spPr>
          <a:xfrm>
            <a:off x="345421" y="1238934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Presenter Name: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903A-F50B-0005-774A-8A2AE3C08BAA}"/>
              </a:ext>
            </a:extLst>
          </p:cNvPr>
          <p:cNvSpPr txBox="1"/>
          <p:nvPr/>
        </p:nvSpPr>
        <p:spPr>
          <a:xfrm>
            <a:off x="345421" y="1890811"/>
            <a:ext cx="113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relationships with for-profit or not-for-profit organization to disclose.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the following relationship to disclose.</a:t>
            </a:r>
            <a:endParaRPr lang="en-US" altLang="ko-KR" sz="2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8D76995-7299-2C76-9B65-A7376480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69413"/>
              </p:ext>
            </p:extLst>
          </p:nvPr>
        </p:nvGraphicFramePr>
        <p:xfrm>
          <a:off x="1222370" y="3281352"/>
          <a:ext cx="748950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54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</a:t>
                      </a:r>
                      <a:r>
                        <a:rPr lang="en-US" altLang="ko-KR" sz="1800" b="1" baseline="0" dirty="0"/>
                        <a:t>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Grants/Research Support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Speaker’s bureau/Honoraria</a:t>
                      </a:r>
                      <a:endParaRPr lang="ko-KR" altLang="en-US" sz="1800" b="1" spc="-1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Consulting Fees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endParaRPr lang="ko-KR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A0A92-6897-4815-AD24-97942CA8183E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A0A92-6897-4815-AD24-97942CA8183E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9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6FDD1-9CFF-425A-A5A1-7B579A35C414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E67C7-8EE9-4BFA-951D-57E294F04835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192</Words>
  <Application>Microsoft Office PowerPoint</Application>
  <PresentationFormat>와이드스크린</PresentationFormat>
  <Paragraphs>29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SEUNG MI</dc:creator>
  <cp:lastModifiedBy>김 윤아</cp:lastModifiedBy>
  <cp:revision>15</cp:revision>
  <dcterms:created xsi:type="dcterms:W3CDTF">2021-07-14T02:12:12Z</dcterms:created>
  <dcterms:modified xsi:type="dcterms:W3CDTF">2022-07-21T04:40:16Z</dcterms:modified>
</cp:coreProperties>
</file>